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66" r:id="rId2"/>
    <p:sldId id="258" r:id="rId3"/>
    <p:sldId id="264" r:id="rId4"/>
    <p:sldId id="263" r:id="rId5"/>
    <p:sldId id="265" r:id="rId6"/>
    <p:sldId id="257" r:id="rId7"/>
    <p:sldId id="256" r:id="rId8"/>
    <p:sldId id="262" r:id="rId9"/>
    <p:sldId id="259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8"/>
    <p:restoredTop sz="94694"/>
  </p:normalViewPr>
  <p:slideViewPr>
    <p:cSldViewPr snapToGrid="0" snapToObjects="1">
      <p:cViewPr varScale="1">
        <p:scale>
          <a:sx n="62" d="100"/>
          <a:sy n="62" d="100"/>
        </p:scale>
        <p:origin x="-1520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71859-D36D-C34A-86C9-F75B10A0878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682CD-A917-9C49-93E9-ED006A24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38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82CD-A917-9C49-93E9-ED006A2441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2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84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9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2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6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7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4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5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80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3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1D65-6A51-6841-8F97-A7D9AE126E40}" type="datetimeFigureOut">
              <a:rPr lang="en-US" smtClean="0"/>
              <a:t>07/07/19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256B9-4DED-E444-BC3B-7E8B3C0C8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2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JoanaBSilvestre/CodeClu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Relationship Id="rId3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9206" y="1772366"/>
            <a:ext cx="5952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Welcome do code club week2!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24903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69" y="2023645"/>
            <a:ext cx="600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Let’s open our exercises for today </a:t>
            </a:r>
          </a:p>
        </p:txBody>
      </p:sp>
      <p:sp>
        <p:nvSpPr>
          <p:cNvPr id="3" name="Rectangle 2"/>
          <p:cNvSpPr/>
          <p:nvPr/>
        </p:nvSpPr>
        <p:spPr>
          <a:xfrm>
            <a:off x="943399" y="2962237"/>
            <a:ext cx="6916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github.com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JoanaBSilvestre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CodeClub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691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33EF8D-09CA-944E-8229-9DF30BCD49F4}"/>
              </a:ext>
            </a:extLst>
          </p:cNvPr>
          <p:cNvSpPr txBox="1"/>
          <p:nvPr/>
        </p:nvSpPr>
        <p:spPr>
          <a:xfrm>
            <a:off x="750093" y="1971679"/>
            <a:ext cx="730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Let’s recap last month’s session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4F66559-4614-E141-A9D7-1599915EA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69" y="3649717"/>
            <a:ext cx="3902077" cy="18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8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940DFCE-4295-5941-BAF0-E835E394BF27}"/>
              </a:ext>
            </a:extLst>
          </p:cNvPr>
          <p:cNvSpPr txBox="1"/>
          <p:nvPr/>
        </p:nvSpPr>
        <p:spPr>
          <a:xfrm>
            <a:off x="1087281" y="1218723"/>
            <a:ext cx="19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variable?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D2188DB-56A8-3241-8F5C-2077C7B534AA}"/>
              </a:ext>
            </a:extLst>
          </p:cNvPr>
          <p:cNvSpPr txBox="1"/>
          <p:nvPr/>
        </p:nvSpPr>
        <p:spPr>
          <a:xfrm>
            <a:off x="1087281" y="2296358"/>
            <a:ext cx="171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value?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AADD13-BA12-D44C-8267-346AABB54008}"/>
              </a:ext>
            </a:extLst>
          </p:cNvPr>
          <p:cNvSpPr txBox="1"/>
          <p:nvPr/>
        </p:nvSpPr>
        <p:spPr>
          <a:xfrm>
            <a:off x="1087281" y="3373993"/>
            <a:ext cx="307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i="1" dirty="0"/>
              <a:t>int</a:t>
            </a:r>
            <a:r>
              <a:rPr lang="en-US" dirty="0"/>
              <a:t> and what is a </a:t>
            </a:r>
            <a:r>
              <a:rPr lang="en-US" i="1" dirty="0"/>
              <a:t>float</a:t>
            </a:r>
            <a:r>
              <a:rPr lang="en-US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D5C05C0-FE3A-5747-A3F8-6816389BDE5A}"/>
              </a:ext>
            </a:extLst>
          </p:cNvPr>
          <p:cNvSpPr txBox="1"/>
          <p:nvPr/>
        </p:nvSpPr>
        <p:spPr>
          <a:xfrm>
            <a:off x="1087281" y="4451628"/>
            <a:ext cx="17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string?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7C4C9C0-6984-DA47-8A86-5133FB2EB78F}"/>
              </a:ext>
            </a:extLst>
          </p:cNvPr>
          <p:cNvSpPr txBox="1"/>
          <p:nvPr/>
        </p:nvSpPr>
        <p:spPr>
          <a:xfrm>
            <a:off x="1087281" y="5529263"/>
            <a:ext cx="624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can we do with numbers and what can we do with strings?</a:t>
            </a:r>
          </a:p>
        </p:txBody>
      </p:sp>
    </p:spTree>
    <p:extLst>
      <p:ext uri="{BB962C8B-B14F-4D97-AF65-F5344CB8AC3E}">
        <p14:creationId xmlns:p14="http://schemas.microsoft.com/office/powerpoint/2010/main" val="182821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33EF8D-09CA-944E-8229-9DF30BCD49F4}"/>
              </a:ext>
            </a:extLst>
          </p:cNvPr>
          <p:cNvSpPr txBox="1"/>
          <p:nvPr/>
        </p:nvSpPr>
        <p:spPr>
          <a:xfrm>
            <a:off x="750093" y="1971679"/>
            <a:ext cx="7300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Sometimes, we want to deal with several “things”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387139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31E8BCD-2565-6C44-B83D-9AA96973E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2286000"/>
            <a:ext cx="4049486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1B7A84-8000-0C49-BAFD-20E6B532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559" y="2286000"/>
            <a:ext cx="3048000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C6ADA2A-EA2A-BB4C-B983-A54C53E0E5E8}"/>
              </a:ext>
            </a:extLst>
          </p:cNvPr>
          <p:cNvSpPr txBox="1"/>
          <p:nvPr/>
        </p:nvSpPr>
        <p:spPr>
          <a:xfrm>
            <a:off x="1024046" y="4687614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we may care about their order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BAA6093-AE6C-A94D-BD98-03BD25A74ACB}"/>
              </a:ext>
            </a:extLst>
          </p:cNvPr>
          <p:cNvSpPr txBox="1"/>
          <p:nvPr/>
        </p:nvSpPr>
        <p:spPr>
          <a:xfrm>
            <a:off x="6268258" y="468761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not</a:t>
            </a:r>
          </a:p>
        </p:txBody>
      </p:sp>
    </p:spTree>
    <p:extLst>
      <p:ext uri="{BB962C8B-B14F-4D97-AF65-F5344CB8AC3E}">
        <p14:creationId xmlns:p14="http://schemas.microsoft.com/office/powerpoint/2010/main" val="266664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4809D35-5551-7844-9ECE-70C5B919A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1" t="4950" r="29350" b="9743"/>
          <a:stretch/>
        </p:blipFill>
        <p:spPr>
          <a:xfrm>
            <a:off x="5412952" y="1679863"/>
            <a:ext cx="2150555" cy="4163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377D590-DE68-144D-BB8A-04D4FF898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543" y="3822260"/>
            <a:ext cx="1240913" cy="1240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A0541F-5962-7A4F-895D-5E75D180F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4" y="4077075"/>
            <a:ext cx="2330736" cy="1216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136DD86-5EA3-B946-AADA-3E5C48951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131" y="5293177"/>
            <a:ext cx="1101213" cy="1101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556B868-0FB3-F343-8AB1-8B2EE1BBA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585" y="1369123"/>
            <a:ext cx="3336786" cy="2223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84CA3F0-2FB1-364E-93A3-6B92C0FA626D}"/>
              </a:ext>
            </a:extLst>
          </p:cNvPr>
          <p:cNvSpPr txBox="1"/>
          <p:nvPr/>
        </p:nvSpPr>
        <p:spPr>
          <a:xfrm>
            <a:off x="2523707" y="480721"/>
            <a:ext cx="3902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consider some fruits</a:t>
            </a:r>
          </a:p>
        </p:txBody>
      </p:sp>
    </p:spTree>
    <p:extLst>
      <p:ext uri="{BB962C8B-B14F-4D97-AF65-F5344CB8AC3E}">
        <p14:creationId xmlns:p14="http://schemas.microsoft.com/office/powerpoint/2010/main" val="1722780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8314BDD-67DC-4242-A496-90AC86F0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30" y="1285875"/>
            <a:ext cx="5073539" cy="5073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C16871F-9744-6D47-A49C-C73ACB2A4A8D}"/>
              </a:ext>
            </a:extLst>
          </p:cNvPr>
          <p:cNvSpPr txBox="1"/>
          <p:nvPr/>
        </p:nvSpPr>
        <p:spPr>
          <a:xfrm>
            <a:off x="1690771" y="609600"/>
            <a:ext cx="5555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can we carry them all together?</a:t>
            </a:r>
          </a:p>
        </p:txBody>
      </p:sp>
    </p:spTree>
    <p:extLst>
      <p:ext uri="{BB962C8B-B14F-4D97-AF65-F5344CB8AC3E}">
        <p14:creationId xmlns:p14="http://schemas.microsoft.com/office/powerpoint/2010/main" val="647797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FBE973B-2BB0-AB44-86F0-D89EC5FBEECC}"/>
              </a:ext>
            </a:extLst>
          </p:cNvPr>
          <p:cNvGrpSpPr/>
          <p:nvPr/>
        </p:nvGrpSpPr>
        <p:grpSpPr>
          <a:xfrm>
            <a:off x="200562" y="2257423"/>
            <a:ext cx="8742876" cy="1828802"/>
            <a:chOff x="215387" y="242886"/>
            <a:chExt cx="8742876" cy="18288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84809D35-5551-7844-9ECE-70C5B919A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91" t="4950" r="29350" b="9743"/>
            <a:stretch/>
          </p:blipFill>
          <p:spPr>
            <a:xfrm>
              <a:off x="2501023" y="242886"/>
              <a:ext cx="937148" cy="18145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1377D590-DE68-144D-BB8A-04D4FF89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8283" y="576329"/>
              <a:ext cx="1240913" cy="124091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90A0541F-5962-7A4F-895D-5E75D180F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6759"/>
            <a:stretch/>
          </p:blipFill>
          <p:spPr>
            <a:xfrm>
              <a:off x="7418046" y="563558"/>
              <a:ext cx="1240913" cy="12160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1136DD86-5EA3-B946-AADA-3E5C48951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8562" y="646180"/>
              <a:ext cx="1101213" cy="11012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A556B868-0FB3-F343-8AB1-8B2EE1BBA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387" y="524057"/>
              <a:ext cx="1922323" cy="128074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48899FEC-8E81-C745-96B0-5DF5BF3306A2}"/>
                </a:ext>
              </a:extLst>
            </p:cNvPr>
            <p:cNvSpPr/>
            <p:nvPr/>
          </p:nvSpPr>
          <p:spPr>
            <a:xfrm>
              <a:off x="300038" y="257175"/>
              <a:ext cx="8658225" cy="181451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A8A4E731-0EEF-B24D-8256-D8D0AF4696ED}"/>
                </a:ext>
              </a:extLst>
            </p:cNvPr>
            <p:cNvCxnSpPr/>
            <p:nvPr/>
          </p:nvCxnSpPr>
          <p:spPr>
            <a:xfrm>
              <a:off x="2137710" y="257175"/>
              <a:ext cx="0" cy="18002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F24AE1BA-678D-3545-A7CC-0BFB0BE5E8E3}"/>
                </a:ext>
              </a:extLst>
            </p:cNvPr>
            <p:cNvCxnSpPr/>
            <p:nvPr/>
          </p:nvCxnSpPr>
          <p:spPr>
            <a:xfrm>
              <a:off x="3776010" y="271464"/>
              <a:ext cx="0" cy="18002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0A04CAA6-8E53-2148-BFA6-FD1948547C93}"/>
                </a:ext>
              </a:extLst>
            </p:cNvPr>
            <p:cNvCxnSpPr/>
            <p:nvPr/>
          </p:nvCxnSpPr>
          <p:spPr>
            <a:xfrm>
              <a:off x="5376210" y="264318"/>
              <a:ext cx="0" cy="18002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2A7BA36F-C60B-AD41-985F-5508E8232B19}"/>
                </a:ext>
              </a:extLst>
            </p:cNvPr>
            <p:cNvCxnSpPr/>
            <p:nvPr/>
          </p:nvCxnSpPr>
          <p:spPr>
            <a:xfrm>
              <a:off x="7080206" y="242886"/>
              <a:ext cx="0" cy="18002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777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B1E8CD-2930-674B-9436-6E4BC44B43EA}"/>
              </a:ext>
            </a:extLst>
          </p:cNvPr>
          <p:cNvSpPr txBox="1"/>
          <p:nvPr/>
        </p:nvSpPr>
        <p:spPr>
          <a:xfrm>
            <a:off x="1143000" y="2328862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But how could we translate this to a notation using characters and not images?</a:t>
            </a:r>
          </a:p>
        </p:txBody>
      </p:sp>
    </p:spTree>
    <p:extLst>
      <p:ext uri="{BB962C8B-B14F-4D97-AF65-F5344CB8AC3E}">
        <p14:creationId xmlns:p14="http://schemas.microsoft.com/office/powerpoint/2010/main" val="234287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</TotalTime>
  <Words>116</Words>
  <Application>Microsoft Macintosh PowerPoint</Application>
  <PresentationFormat>On-screen Show (4:3)</PresentationFormat>
  <Paragraphs>16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Joana Bittencourt Silvestre</cp:lastModifiedBy>
  <cp:revision>16</cp:revision>
  <cp:lastPrinted>2019-06-26T15:21:01Z</cp:lastPrinted>
  <dcterms:created xsi:type="dcterms:W3CDTF">2019-06-26T13:46:07Z</dcterms:created>
  <dcterms:modified xsi:type="dcterms:W3CDTF">2019-07-07T16:45:18Z</dcterms:modified>
</cp:coreProperties>
</file>